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0"/>
  </p:notesMasterIdLst>
  <p:sldIdLst>
    <p:sldId id="256" r:id="rId2"/>
    <p:sldId id="264" r:id="rId3"/>
    <p:sldId id="272" r:id="rId4"/>
    <p:sldId id="273" r:id="rId5"/>
    <p:sldId id="276" r:id="rId6"/>
    <p:sldId id="274" r:id="rId7"/>
    <p:sldId id="275" r:id="rId8"/>
    <p:sldId id="27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ADEFB-1362-4F00-9C2B-6A94DDE9B63B}" type="doc">
      <dgm:prSet loTypeId="urn:microsoft.com/office/officeart/2005/8/layout/default" loCatId="Inbox" qsTypeId="urn:microsoft.com/office/officeart/2005/8/quickstyle/simple5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BFA5A53C-965E-934A-8E85-E1B494C5604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color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FE43C686-E547-7D43-8F50-A83AD720F6AD}" type="par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2F54F83-6759-9048-8489-9252707B0961}" type="sib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B41B94C-F2CB-2942-A979-85C32E051CFB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background-color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621AF9CB-F027-E54B-9CC9-5CB16F3094AF}" type="parTrans" cxnId="{7258D81D-A8F9-7A4A-9518-D2B31AD7ECA1}">
      <dgm:prSet/>
      <dgm:spPr/>
      <dgm:t>
        <a:bodyPr/>
        <a:lstStyle/>
        <a:p>
          <a:endParaRPr lang="en-US"/>
        </a:p>
      </dgm:t>
    </dgm:pt>
    <dgm:pt modelId="{72B52301-DED8-A648-A33F-9B69E142DCF6}" type="sibTrans" cxnId="{7258D81D-A8F9-7A4A-9518-D2B31AD7ECA1}">
      <dgm:prSet/>
      <dgm:spPr/>
      <dgm:t>
        <a:bodyPr/>
        <a:lstStyle/>
        <a:p>
          <a:endParaRPr lang="en-US"/>
        </a:p>
      </dgm:t>
    </dgm:pt>
    <dgm:pt modelId="{D56663B9-5985-344F-B6C9-FF1114B5EB6F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text-align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20D65EF3-F278-914B-9DA3-9114B606063B}" type="parTrans" cxnId="{643D6FCC-1B66-8B44-9EEE-17D52CBE2529}">
      <dgm:prSet/>
      <dgm:spPr/>
      <dgm:t>
        <a:bodyPr/>
        <a:lstStyle/>
        <a:p>
          <a:endParaRPr lang="en-US"/>
        </a:p>
      </dgm:t>
    </dgm:pt>
    <dgm:pt modelId="{02E3F134-0568-A541-9855-7DE476CA248A}" type="sibTrans" cxnId="{643D6FCC-1B66-8B44-9EEE-17D52CBE2529}">
      <dgm:prSet/>
      <dgm:spPr/>
      <dgm:t>
        <a:bodyPr/>
        <a:lstStyle/>
        <a:p>
          <a:endParaRPr lang="en-US"/>
        </a:p>
      </dgm:t>
    </dgm:pt>
    <dgm:pt modelId="{C664914B-4BE1-414D-A53F-DEB7AC24252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margin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0BE0239C-7D41-D842-8CB1-26A5E737DEC7}" type="parTrans" cxnId="{BE6D56BE-1A54-7942-9B44-40FAD6143EDB}">
      <dgm:prSet/>
      <dgm:spPr/>
      <dgm:t>
        <a:bodyPr/>
        <a:lstStyle/>
        <a:p>
          <a:endParaRPr lang="en-US"/>
        </a:p>
      </dgm:t>
    </dgm:pt>
    <dgm:pt modelId="{0A56B930-DEC1-AA4B-BBDF-0F9697EA41A3}" type="sibTrans" cxnId="{BE6D56BE-1A54-7942-9B44-40FAD6143EDB}">
      <dgm:prSet/>
      <dgm:spPr/>
      <dgm:t>
        <a:bodyPr/>
        <a:lstStyle/>
        <a:p>
          <a:endParaRPr lang="en-US"/>
        </a:p>
      </dgm:t>
    </dgm:pt>
    <dgm:pt modelId="{E56FBB46-B862-584D-A819-4E2832CA4592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border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D9B62531-E1CE-9D48-9D3F-E2F97E490D5B}" type="parTrans" cxnId="{E745FAB9-E941-9446-9B94-85BF94AC2572}">
      <dgm:prSet/>
      <dgm:spPr/>
      <dgm:t>
        <a:bodyPr/>
        <a:lstStyle/>
        <a:p>
          <a:endParaRPr lang="en-US"/>
        </a:p>
      </dgm:t>
    </dgm:pt>
    <dgm:pt modelId="{E610D393-1CA6-1A4D-99CC-70B533786C7B}" type="sibTrans" cxnId="{E745FAB9-E941-9446-9B94-85BF94AC2572}">
      <dgm:prSet/>
      <dgm:spPr/>
      <dgm:t>
        <a:bodyPr/>
        <a:lstStyle/>
        <a:p>
          <a:endParaRPr lang="en-US"/>
        </a:p>
      </dgm:t>
    </dgm:pt>
    <dgm:pt modelId="{A54D7B9B-438F-E744-8924-EC071F57A6AA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width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AC256565-56FE-A84D-89D0-26F679948CDF}" type="parTrans" cxnId="{86630E59-4254-7B4B-8E59-C7A77DF0ED54}">
      <dgm:prSet/>
      <dgm:spPr/>
      <dgm:t>
        <a:bodyPr/>
        <a:lstStyle/>
        <a:p>
          <a:endParaRPr lang="en-US"/>
        </a:p>
      </dgm:t>
    </dgm:pt>
    <dgm:pt modelId="{E1AEAE79-BAE8-F349-9E4B-C77302D788AE}" type="sibTrans" cxnId="{86630E59-4254-7B4B-8E59-C7A77DF0ED54}">
      <dgm:prSet/>
      <dgm:spPr/>
      <dgm:t>
        <a:bodyPr/>
        <a:lstStyle/>
        <a:p>
          <a:endParaRPr lang="en-US"/>
        </a:p>
      </dgm:t>
    </dgm:pt>
    <dgm:pt modelId="{A50B509C-2293-FE41-9621-B99DCBEC9D77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float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345F7F0A-E077-A145-AFB8-68DF506194DC}" type="parTrans" cxnId="{AF256323-7837-F04C-883B-C45903D869F6}">
      <dgm:prSet/>
      <dgm:spPr/>
      <dgm:t>
        <a:bodyPr/>
        <a:lstStyle/>
        <a:p>
          <a:endParaRPr lang="en-US"/>
        </a:p>
      </dgm:t>
    </dgm:pt>
    <dgm:pt modelId="{CA267173-BC3C-7D4F-B70E-C42F2D75B020}" type="sibTrans" cxnId="{AF256323-7837-F04C-883B-C45903D869F6}">
      <dgm:prSet/>
      <dgm:spPr/>
      <dgm:t>
        <a:bodyPr/>
        <a:lstStyle/>
        <a:p>
          <a:endParaRPr lang="en-US"/>
        </a:p>
      </dgm:t>
    </dgm:pt>
    <dgm:pt modelId="{DF5AB195-E393-FD42-BEBF-F97530966D6A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font-family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7800056D-FEC1-0144-B9AE-9969DBC9C47C}" type="parTrans" cxnId="{E00D3A64-6BB2-FC4C-B40B-850307A031C0}">
      <dgm:prSet/>
      <dgm:spPr/>
      <dgm:t>
        <a:bodyPr/>
        <a:lstStyle/>
        <a:p>
          <a:endParaRPr lang="en-US"/>
        </a:p>
      </dgm:t>
    </dgm:pt>
    <dgm:pt modelId="{A82AE68B-F9C6-F149-BDDF-5FD0BCA7C753}" type="sibTrans" cxnId="{E00D3A64-6BB2-FC4C-B40B-850307A031C0}">
      <dgm:prSet/>
      <dgm:spPr/>
      <dgm:t>
        <a:bodyPr/>
        <a:lstStyle/>
        <a:p>
          <a:endParaRPr lang="en-US"/>
        </a:p>
      </dgm:t>
    </dgm:pt>
    <dgm:pt modelId="{4BBC8DA2-E757-344C-B326-908E4F34476C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padding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F2AE97B3-F3D4-364C-9E85-826821182B17}" type="parTrans" cxnId="{99519F28-1A9D-164E-9D9B-7C76A40054C7}">
      <dgm:prSet/>
      <dgm:spPr/>
      <dgm:t>
        <a:bodyPr/>
        <a:lstStyle/>
        <a:p>
          <a:endParaRPr lang="en-US"/>
        </a:p>
      </dgm:t>
    </dgm:pt>
    <dgm:pt modelId="{3A9C29E6-03C0-AF49-BFF4-BE25B2BADC8C}" type="sibTrans" cxnId="{99519F28-1A9D-164E-9D9B-7C76A40054C7}">
      <dgm:prSet/>
      <dgm:spPr/>
      <dgm:t>
        <a:bodyPr/>
        <a:lstStyle/>
        <a:p>
          <a:endParaRPr lang="en-US"/>
        </a:p>
      </dgm:t>
    </dgm:pt>
    <dgm:pt modelId="{A3B88667-E050-AA44-B013-22DE705A1A39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clear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C36C2393-C71B-8148-B114-9E9D50068CCF}" type="parTrans" cxnId="{25EC940A-75A0-EB46-9A4C-4AEC555A65C9}">
      <dgm:prSet/>
      <dgm:spPr/>
      <dgm:t>
        <a:bodyPr/>
        <a:lstStyle/>
        <a:p>
          <a:endParaRPr lang="en-US"/>
        </a:p>
      </dgm:t>
    </dgm:pt>
    <dgm:pt modelId="{135E6FAC-4885-DD45-BFA7-C91778D5E749}" type="sibTrans" cxnId="{25EC940A-75A0-EB46-9A4C-4AEC555A65C9}">
      <dgm:prSet/>
      <dgm:spPr/>
      <dgm:t>
        <a:bodyPr/>
        <a:lstStyle/>
        <a:p>
          <a:endParaRPr lang="en-US"/>
        </a:p>
      </dgm:t>
    </dgm:pt>
    <dgm:pt modelId="{76DFEC79-0AD8-3C43-A479-599F22E1EF24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height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FE72F15D-C656-CE4C-B883-8362CE5600E1}" type="parTrans" cxnId="{CFFF0253-9491-0542-8852-57BA94E82918}">
      <dgm:prSet/>
      <dgm:spPr/>
      <dgm:t>
        <a:bodyPr/>
        <a:lstStyle/>
        <a:p>
          <a:endParaRPr lang="en-US"/>
        </a:p>
      </dgm:t>
    </dgm:pt>
    <dgm:pt modelId="{FFD9B2A8-5B43-0440-8DF1-EAA8EE573BCB}" type="sibTrans" cxnId="{CFFF0253-9491-0542-8852-57BA94E82918}">
      <dgm:prSet/>
      <dgm:spPr/>
      <dgm:t>
        <a:bodyPr/>
        <a:lstStyle/>
        <a:p>
          <a:endParaRPr lang="en-US"/>
        </a:p>
      </dgm:t>
    </dgm:pt>
    <dgm:pt modelId="{B8AE44C5-1064-E941-A3F9-B1480973907A}" type="pres">
      <dgm:prSet presAssocID="{417ADEFB-1362-4F00-9C2B-6A94DDE9B63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B3E44D5-CCFE-A44A-A2F4-610E97617388}" type="pres">
      <dgm:prSet presAssocID="{BFA5A53C-965E-934A-8E85-E1B494C5604D}" presName="node" presStyleLbl="node1" presStyleIdx="0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E3F7B7-CBFE-CE49-A0A2-7C4C7A636190}" type="pres">
      <dgm:prSet presAssocID="{E2F54F83-6759-9048-8489-9252707B0961}" presName="sibTrans" presStyleCnt="0"/>
      <dgm:spPr/>
    </dgm:pt>
    <dgm:pt modelId="{DDFC9D0C-8FBE-DA40-B565-41EAAFD600DF}" type="pres">
      <dgm:prSet presAssocID="{CB41B94C-F2CB-2942-A979-85C32E051CFB}" presName="node" presStyleLbl="node1" presStyleIdx="1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18C5D1-7434-CF42-9BDE-43CA9B3CBF05}" type="pres">
      <dgm:prSet presAssocID="{72B52301-DED8-A648-A33F-9B69E142DCF6}" presName="sibTrans" presStyleCnt="0"/>
      <dgm:spPr/>
    </dgm:pt>
    <dgm:pt modelId="{E72D7055-2B43-4343-A897-99DE5C59364A}" type="pres">
      <dgm:prSet presAssocID="{C664914B-4BE1-414D-A53F-DEB7AC24252D}" presName="node" presStyleLbl="node1" presStyleIdx="2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F03AA4-CDCD-1C46-8397-B7F7BFB972B1}" type="pres">
      <dgm:prSet presAssocID="{0A56B930-DEC1-AA4B-BBDF-0F9697EA41A3}" presName="sibTrans" presStyleCnt="0"/>
      <dgm:spPr/>
    </dgm:pt>
    <dgm:pt modelId="{B79C8A25-1C6D-8B45-A6E7-93A745DC9687}" type="pres">
      <dgm:prSet presAssocID="{4BBC8DA2-E757-344C-B326-908E4F34476C}" presName="node" presStyleLbl="node1" presStyleIdx="3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040D66-433B-4149-B67D-5194D5373C92}" type="pres">
      <dgm:prSet presAssocID="{3A9C29E6-03C0-AF49-BFF4-BE25B2BADC8C}" presName="sibTrans" presStyleCnt="0"/>
      <dgm:spPr/>
    </dgm:pt>
    <dgm:pt modelId="{2F6AB878-C8EB-7B4A-BA69-D608AF9E1F7B}" type="pres">
      <dgm:prSet presAssocID="{D56663B9-5985-344F-B6C9-FF1114B5EB6F}" presName="node" presStyleLbl="node1" presStyleIdx="4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F06572-30D9-194E-8CD9-6528926E54B2}" type="pres">
      <dgm:prSet presAssocID="{02E3F134-0568-A541-9855-7DE476CA248A}" presName="sibTrans" presStyleCnt="0"/>
      <dgm:spPr/>
    </dgm:pt>
    <dgm:pt modelId="{2A34739B-017B-304A-84C4-E24B83CF0B30}" type="pres">
      <dgm:prSet presAssocID="{E56FBB46-B862-584D-A819-4E2832CA4592}" presName="node" presStyleLbl="node1" presStyleIdx="5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138398-CA36-8B4D-80F2-B4828200A29C}" type="pres">
      <dgm:prSet presAssocID="{E610D393-1CA6-1A4D-99CC-70B533786C7B}" presName="sibTrans" presStyleCnt="0"/>
      <dgm:spPr/>
    </dgm:pt>
    <dgm:pt modelId="{EA231597-09F0-B24F-B494-197BEDA76DF8}" type="pres">
      <dgm:prSet presAssocID="{A54D7B9B-438F-E744-8924-EC071F57A6AA}" presName="node" presStyleLbl="node1" presStyleIdx="6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164335-AF9A-4340-8B4E-1FC489A790BD}" type="pres">
      <dgm:prSet presAssocID="{E1AEAE79-BAE8-F349-9E4B-C77302D788AE}" presName="sibTrans" presStyleCnt="0"/>
      <dgm:spPr/>
    </dgm:pt>
    <dgm:pt modelId="{19253D14-09F2-1F49-B129-8F902AEC9F3E}" type="pres">
      <dgm:prSet presAssocID="{76DFEC79-0AD8-3C43-A479-599F22E1EF24}" presName="node" presStyleLbl="node1" presStyleIdx="7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5CE7EF-AF48-7343-8324-AF9A26DE646E}" type="pres">
      <dgm:prSet presAssocID="{FFD9B2A8-5B43-0440-8DF1-EAA8EE573BCB}" presName="sibTrans" presStyleCnt="0"/>
      <dgm:spPr/>
    </dgm:pt>
    <dgm:pt modelId="{D1D0B1DA-5710-6440-B624-A0127FC29EBD}" type="pres">
      <dgm:prSet presAssocID="{A50B509C-2293-FE41-9621-B99DCBEC9D77}" presName="node" presStyleLbl="node1" presStyleIdx="8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796F82-92DE-9945-8CF8-C4A19BC09C5A}" type="pres">
      <dgm:prSet presAssocID="{CA267173-BC3C-7D4F-B70E-C42F2D75B020}" presName="sibTrans" presStyleCnt="0"/>
      <dgm:spPr/>
    </dgm:pt>
    <dgm:pt modelId="{FBAFFB42-E80A-1042-931F-340C2E4B23D2}" type="pres">
      <dgm:prSet presAssocID="{DF5AB195-E393-FD42-BEBF-F97530966D6A}" presName="node" presStyleLbl="node1" presStyleIdx="9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0B8D01-010E-A946-9FB3-EFE44065163E}" type="pres">
      <dgm:prSet presAssocID="{A82AE68B-F9C6-F149-BDDF-5FD0BCA7C753}" presName="sibTrans" presStyleCnt="0"/>
      <dgm:spPr/>
    </dgm:pt>
    <dgm:pt modelId="{70E0098F-62D7-FB4C-A12A-50E7A4EDCFA8}" type="pres">
      <dgm:prSet presAssocID="{A3B88667-E050-AA44-B013-22DE705A1A39}" presName="node" presStyleLbl="node1" presStyleIdx="10" presStyleCnt="1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00D3A64-6BB2-FC4C-B40B-850307A031C0}" srcId="{417ADEFB-1362-4F00-9C2B-6A94DDE9B63B}" destId="{DF5AB195-E393-FD42-BEBF-F97530966D6A}" srcOrd="9" destOrd="0" parTransId="{7800056D-FEC1-0144-B9AE-9969DBC9C47C}" sibTransId="{A82AE68B-F9C6-F149-BDDF-5FD0BCA7C753}"/>
    <dgm:cxn modelId="{7258D81D-A8F9-7A4A-9518-D2B31AD7ECA1}" srcId="{417ADEFB-1362-4F00-9C2B-6A94DDE9B63B}" destId="{CB41B94C-F2CB-2942-A979-85C32E051CFB}" srcOrd="1" destOrd="0" parTransId="{621AF9CB-F027-E54B-9CC9-5CB16F3094AF}" sibTransId="{72B52301-DED8-A648-A33F-9B69E142DCF6}"/>
    <dgm:cxn modelId="{E29FA0CC-D42D-C947-95F9-46489896DFD7}" srcId="{417ADEFB-1362-4F00-9C2B-6A94DDE9B63B}" destId="{BFA5A53C-965E-934A-8E85-E1B494C5604D}" srcOrd="0" destOrd="0" parTransId="{FE43C686-E547-7D43-8F50-A83AD720F6AD}" sibTransId="{E2F54F83-6759-9048-8489-9252707B0961}"/>
    <dgm:cxn modelId="{7092BEF0-95C7-7142-B029-A563F12C416B}" type="presOf" srcId="{D56663B9-5985-344F-B6C9-FF1114B5EB6F}" destId="{2F6AB878-C8EB-7B4A-BA69-D608AF9E1F7B}" srcOrd="0" destOrd="0" presId="urn:microsoft.com/office/officeart/2005/8/layout/default"/>
    <dgm:cxn modelId="{57E5D021-39F8-D341-B5EB-565D2ADBDCE6}" type="presOf" srcId="{A3B88667-E050-AA44-B013-22DE705A1A39}" destId="{70E0098F-62D7-FB4C-A12A-50E7A4EDCFA8}" srcOrd="0" destOrd="0" presId="urn:microsoft.com/office/officeart/2005/8/layout/default"/>
    <dgm:cxn modelId="{FC90284B-3BDA-744E-90A2-FCFF95D750F9}" type="presOf" srcId="{A54D7B9B-438F-E744-8924-EC071F57A6AA}" destId="{EA231597-09F0-B24F-B494-197BEDA76DF8}" srcOrd="0" destOrd="0" presId="urn:microsoft.com/office/officeart/2005/8/layout/default"/>
    <dgm:cxn modelId="{CFFF0253-9491-0542-8852-57BA94E82918}" srcId="{417ADEFB-1362-4F00-9C2B-6A94DDE9B63B}" destId="{76DFEC79-0AD8-3C43-A479-599F22E1EF24}" srcOrd="7" destOrd="0" parTransId="{FE72F15D-C656-CE4C-B883-8362CE5600E1}" sibTransId="{FFD9B2A8-5B43-0440-8DF1-EAA8EE573BCB}"/>
    <dgm:cxn modelId="{D6C0F7C2-20EB-6246-B8A4-23DB25CFAD54}" type="presOf" srcId="{417ADEFB-1362-4F00-9C2B-6A94DDE9B63B}" destId="{B8AE44C5-1064-E941-A3F9-B1480973907A}" srcOrd="0" destOrd="0" presId="urn:microsoft.com/office/officeart/2005/8/layout/default"/>
    <dgm:cxn modelId="{A5B0B0AE-E783-6040-A9D6-21AB3BA370EA}" type="presOf" srcId="{76DFEC79-0AD8-3C43-A479-599F22E1EF24}" destId="{19253D14-09F2-1F49-B129-8F902AEC9F3E}" srcOrd="0" destOrd="0" presId="urn:microsoft.com/office/officeart/2005/8/layout/default"/>
    <dgm:cxn modelId="{99519F28-1A9D-164E-9D9B-7C76A40054C7}" srcId="{417ADEFB-1362-4F00-9C2B-6A94DDE9B63B}" destId="{4BBC8DA2-E757-344C-B326-908E4F34476C}" srcOrd="3" destOrd="0" parTransId="{F2AE97B3-F3D4-364C-9E85-826821182B17}" sibTransId="{3A9C29E6-03C0-AF49-BFF4-BE25B2BADC8C}"/>
    <dgm:cxn modelId="{643D6FCC-1B66-8B44-9EEE-17D52CBE2529}" srcId="{417ADEFB-1362-4F00-9C2B-6A94DDE9B63B}" destId="{D56663B9-5985-344F-B6C9-FF1114B5EB6F}" srcOrd="4" destOrd="0" parTransId="{20D65EF3-F278-914B-9DA3-9114B606063B}" sibTransId="{02E3F134-0568-A541-9855-7DE476CA248A}"/>
    <dgm:cxn modelId="{86630E59-4254-7B4B-8E59-C7A77DF0ED54}" srcId="{417ADEFB-1362-4F00-9C2B-6A94DDE9B63B}" destId="{A54D7B9B-438F-E744-8924-EC071F57A6AA}" srcOrd="6" destOrd="0" parTransId="{AC256565-56FE-A84D-89D0-26F679948CDF}" sibTransId="{E1AEAE79-BAE8-F349-9E4B-C77302D788AE}"/>
    <dgm:cxn modelId="{52463562-8A74-4242-B389-F3EC3FC6BDC6}" type="presOf" srcId="{E56FBB46-B862-584D-A819-4E2832CA4592}" destId="{2A34739B-017B-304A-84C4-E24B83CF0B30}" srcOrd="0" destOrd="0" presId="urn:microsoft.com/office/officeart/2005/8/layout/default"/>
    <dgm:cxn modelId="{5C55DD83-7F53-BB43-BA0B-5C8C2E65E232}" type="presOf" srcId="{A50B509C-2293-FE41-9621-B99DCBEC9D77}" destId="{D1D0B1DA-5710-6440-B624-A0127FC29EBD}" srcOrd="0" destOrd="0" presId="urn:microsoft.com/office/officeart/2005/8/layout/default"/>
    <dgm:cxn modelId="{9428A160-98D3-3A4F-82A1-0822433E1EE5}" type="presOf" srcId="{C664914B-4BE1-414D-A53F-DEB7AC24252D}" destId="{E72D7055-2B43-4343-A897-99DE5C59364A}" srcOrd="0" destOrd="0" presId="urn:microsoft.com/office/officeart/2005/8/layout/default"/>
    <dgm:cxn modelId="{5FDE1EEB-9DD7-4B4E-A05F-D44EDA01B897}" type="presOf" srcId="{DF5AB195-E393-FD42-BEBF-F97530966D6A}" destId="{FBAFFB42-E80A-1042-931F-340C2E4B23D2}" srcOrd="0" destOrd="0" presId="urn:microsoft.com/office/officeart/2005/8/layout/default"/>
    <dgm:cxn modelId="{BE6D56BE-1A54-7942-9B44-40FAD6143EDB}" srcId="{417ADEFB-1362-4F00-9C2B-6A94DDE9B63B}" destId="{C664914B-4BE1-414D-A53F-DEB7AC24252D}" srcOrd="2" destOrd="0" parTransId="{0BE0239C-7D41-D842-8CB1-26A5E737DEC7}" sibTransId="{0A56B930-DEC1-AA4B-BBDF-0F9697EA41A3}"/>
    <dgm:cxn modelId="{81FADCAC-B691-4441-AF86-557349886856}" type="presOf" srcId="{CB41B94C-F2CB-2942-A979-85C32E051CFB}" destId="{DDFC9D0C-8FBE-DA40-B565-41EAAFD600DF}" srcOrd="0" destOrd="0" presId="urn:microsoft.com/office/officeart/2005/8/layout/default"/>
    <dgm:cxn modelId="{E745FAB9-E941-9446-9B94-85BF94AC2572}" srcId="{417ADEFB-1362-4F00-9C2B-6A94DDE9B63B}" destId="{E56FBB46-B862-584D-A819-4E2832CA4592}" srcOrd="5" destOrd="0" parTransId="{D9B62531-E1CE-9D48-9D3F-E2F97E490D5B}" sibTransId="{E610D393-1CA6-1A4D-99CC-70B533786C7B}"/>
    <dgm:cxn modelId="{761B63AA-DB26-7941-9C3F-787685F72969}" type="presOf" srcId="{BFA5A53C-965E-934A-8E85-E1B494C5604D}" destId="{6B3E44D5-CCFE-A44A-A2F4-610E97617388}" srcOrd="0" destOrd="0" presId="urn:microsoft.com/office/officeart/2005/8/layout/default"/>
    <dgm:cxn modelId="{AF256323-7837-F04C-883B-C45903D869F6}" srcId="{417ADEFB-1362-4F00-9C2B-6A94DDE9B63B}" destId="{A50B509C-2293-FE41-9621-B99DCBEC9D77}" srcOrd="8" destOrd="0" parTransId="{345F7F0A-E077-A145-AFB8-68DF506194DC}" sibTransId="{CA267173-BC3C-7D4F-B70E-C42F2D75B020}"/>
    <dgm:cxn modelId="{25EC940A-75A0-EB46-9A4C-4AEC555A65C9}" srcId="{417ADEFB-1362-4F00-9C2B-6A94DDE9B63B}" destId="{A3B88667-E050-AA44-B013-22DE705A1A39}" srcOrd="10" destOrd="0" parTransId="{C36C2393-C71B-8148-B114-9E9D50068CCF}" sibTransId="{135E6FAC-4885-DD45-BFA7-C91778D5E749}"/>
    <dgm:cxn modelId="{60494D3C-05F8-6642-BFBE-1E02966AD6AA}" type="presOf" srcId="{4BBC8DA2-E757-344C-B326-908E4F34476C}" destId="{B79C8A25-1C6D-8B45-A6E7-93A745DC9687}" srcOrd="0" destOrd="0" presId="urn:microsoft.com/office/officeart/2005/8/layout/default"/>
    <dgm:cxn modelId="{576354CD-5D8E-FA44-9887-656727E1CC16}" type="presParOf" srcId="{B8AE44C5-1064-E941-A3F9-B1480973907A}" destId="{6B3E44D5-CCFE-A44A-A2F4-610E97617388}" srcOrd="0" destOrd="0" presId="urn:microsoft.com/office/officeart/2005/8/layout/default"/>
    <dgm:cxn modelId="{C3C30B9F-4800-5E4E-8A2D-B44C1135417C}" type="presParOf" srcId="{B8AE44C5-1064-E941-A3F9-B1480973907A}" destId="{F8E3F7B7-CBFE-CE49-A0A2-7C4C7A636190}" srcOrd="1" destOrd="0" presId="urn:microsoft.com/office/officeart/2005/8/layout/default"/>
    <dgm:cxn modelId="{B6691828-3883-944C-95B4-865E949C3FC0}" type="presParOf" srcId="{B8AE44C5-1064-E941-A3F9-B1480973907A}" destId="{DDFC9D0C-8FBE-DA40-B565-41EAAFD600DF}" srcOrd="2" destOrd="0" presId="urn:microsoft.com/office/officeart/2005/8/layout/default"/>
    <dgm:cxn modelId="{9719EC25-74DD-A54E-976A-9C430DE377C8}" type="presParOf" srcId="{B8AE44C5-1064-E941-A3F9-B1480973907A}" destId="{9318C5D1-7434-CF42-9BDE-43CA9B3CBF05}" srcOrd="3" destOrd="0" presId="urn:microsoft.com/office/officeart/2005/8/layout/default"/>
    <dgm:cxn modelId="{59F798C6-E934-054C-949C-2372EA889AEC}" type="presParOf" srcId="{B8AE44C5-1064-E941-A3F9-B1480973907A}" destId="{E72D7055-2B43-4343-A897-99DE5C59364A}" srcOrd="4" destOrd="0" presId="urn:microsoft.com/office/officeart/2005/8/layout/default"/>
    <dgm:cxn modelId="{18471F50-04B1-6E46-8ADD-A378498FCD8D}" type="presParOf" srcId="{B8AE44C5-1064-E941-A3F9-B1480973907A}" destId="{C9F03AA4-CDCD-1C46-8397-B7F7BFB972B1}" srcOrd="5" destOrd="0" presId="urn:microsoft.com/office/officeart/2005/8/layout/default"/>
    <dgm:cxn modelId="{621E6CB2-21DF-574B-BC5D-AC27B0F47FA6}" type="presParOf" srcId="{B8AE44C5-1064-E941-A3F9-B1480973907A}" destId="{B79C8A25-1C6D-8B45-A6E7-93A745DC9687}" srcOrd="6" destOrd="0" presId="urn:microsoft.com/office/officeart/2005/8/layout/default"/>
    <dgm:cxn modelId="{180A85D9-45FE-7D4A-947C-9C9ED6A6B881}" type="presParOf" srcId="{B8AE44C5-1064-E941-A3F9-B1480973907A}" destId="{22040D66-433B-4149-B67D-5194D5373C92}" srcOrd="7" destOrd="0" presId="urn:microsoft.com/office/officeart/2005/8/layout/default"/>
    <dgm:cxn modelId="{234CF89E-609D-554E-9866-C9970105525F}" type="presParOf" srcId="{B8AE44C5-1064-E941-A3F9-B1480973907A}" destId="{2F6AB878-C8EB-7B4A-BA69-D608AF9E1F7B}" srcOrd="8" destOrd="0" presId="urn:microsoft.com/office/officeart/2005/8/layout/default"/>
    <dgm:cxn modelId="{3D248519-6066-DE4C-8DCE-EA86C8A2CA3F}" type="presParOf" srcId="{B8AE44C5-1064-E941-A3F9-B1480973907A}" destId="{0BF06572-30D9-194E-8CD9-6528926E54B2}" srcOrd="9" destOrd="0" presId="urn:microsoft.com/office/officeart/2005/8/layout/default"/>
    <dgm:cxn modelId="{4613126C-C44B-2B4A-A478-1D36B2D28705}" type="presParOf" srcId="{B8AE44C5-1064-E941-A3F9-B1480973907A}" destId="{2A34739B-017B-304A-84C4-E24B83CF0B30}" srcOrd="10" destOrd="0" presId="urn:microsoft.com/office/officeart/2005/8/layout/default"/>
    <dgm:cxn modelId="{91494833-037F-8B49-A583-BB474A25A826}" type="presParOf" srcId="{B8AE44C5-1064-E941-A3F9-B1480973907A}" destId="{F7138398-CA36-8B4D-80F2-B4828200A29C}" srcOrd="11" destOrd="0" presId="urn:microsoft.com/office/officeart/2005/8/layout/default"/>
    <dgm:cxn modelId="{AD0B1622-46E7-8244-85DD-4DD582C44956}" type="presParOf" srcId="{B8AE44C5-1064-E941-A3F9-B1480973907A}" destId="{EA231597-09F0-B24F-B494-197BEDA76DF8}" srcOrd="12" destOrd="0" presId="urn:microsoft.com/office/officeart/2005/8/layout/default"/>
    <dgm:cxn modelId="{7B5B96F6-3908-6040-A4CB-5A4C3A252BE2}" type="presParOf" srcId="{B8AE44C5-1064-E941-A3F9-B1480973907A}" destId="{15164335-AF9A-4340-8B4E-1FC489A790BD}" srcOrd="13" destOrd="0" presId="urn:microsoft.com/office/officeart/2005/8/layout/default"/>
    <dgm:cxn modelId="{78365FAD-D417-F041-A9EB-2F5883B43350}" type="presParOf" srcId="{B8AE44C5-1064-E941-A3F9-B1480973907A}" destId="{19253D14-09F2-1F49-B129-8F902AEC9F3E}" srcOrd="14" destOrd="0" presId="urn:microsoft.com/office/officeart/2005/8/layout/default"/>
    <dgm:cxn modelId="{D6A968FB-FCA6-7549-A7A7-56A3EF29F8A3}" type="presParOf" srcId="{B8AE44C5-1064-E941-A3F9-B1480973907A}" destId="{1D5CE7EF-AF48-7343-8324-AF9A26DE646E}" srcOrd="15" destOrd="0" presId="urn:microsoft.com/office/officeart/2005/8/layout/default"/>
    <dgm:cxn modelId="{036200D7-9FEB-914E-BF79-91FC03AA613E}" type="presParOf" srcId="{B8AE44C5-1064-E941-A3F9-B1480973907A}" destId="{D1D0B1DA-5710-6440-B624-A0127FC29EBD}" srcOrd="16" destOrd="0" presId="urn:microsoft.com/office/officeart/2005/8/layout/default"/>
    <dgm:cxn modelId="{3551F717-4F43-C94F-A413-56940A01BB38}" type="presParOf" srcId="{B8AE44C5-1064-E941-A3F9-B1480973907A}" destId="{91796F82-92DE-9945-8CF8-C4A19BC09C5A}" srcOrd="17" destOrd="0" presId="urn:microsoft.com/office/officeart/2005/8/layout/default"/>
    <dgm:cxn modelId="{C06A826B-7AEA-A444-A6F1-1A975FD17BCD}" type="presParOf" srcId="{B8AE44C5-1064-E941-A3F9-B1480973907A}" destId="{FBAFFB42-E80A-1042-931F-340C2E4B23D2}" srcOrd="18" destOrd="0" presId="urn:microsoft.com/office/officeart/2005/8/layout/default"/>
    <dgm:cxn modelId="{1F3100C5-F1FC-2C44-8E15-C2462446A7DA}" type="presParOf" srcId="{B8AE44C5-1064-E941-A3F9-B1480973907A}" destId="{3D0B8D01-010E-A946-9FB3-EFE44065163E}" srcOrd="19" destOrd="0" presId="urn:microsoft.com/office/officeart/2005/8/layout/default"/>
    <dgm:cxn modelId="{E048A61A-FA16-AE4D-9981-42CA4881BCF1}" type="presParOf" srcId="{B8AE44C5-1064-E941-A3F9-B1480973907A}" destId="{70E0098F-62D7-FB4C-A12A-50E7A4EDCFA8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E44D5-CCFE-A44A-A2F4-610E97617388}">
      <dsp:nvSpPr>
        <dsp:cNvPr id="0" name=""/>
        <dsp:cNvSpPr/>
      </dsp:nvSpPr>
      <dsp:spPr>
        <a:xfrm>
          <a:off x="480285" y="21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color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80285" y="21"/>
        <a:ext cx="2100717" cy="1260430"/>
      </dsp:txXfrm>
    </dsp:sp>
    <dsp:sp modelId="{DDFC9D0C-8FBE-DA40-B565-41EAAFD600DF}">
      <dsp:nvSpPr>
        <dsp:cNvPr id="0" name=""/>
        <dsp:cNvSpPr/>
      </dsp:nvSpPr>
      <dsp:spPr>
        <a:xfrm>
          <a:off x="2791075" y="21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background-color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791075" y="21"/>
        <a:ext cx="2100717" cy="1260430"/>
      </dsp:txXfrm>
    </dsp:sp>
    <dsp:sp modelId="{E72D7055-2B43-4343-A897-99DE5C59364A}">
      <dsp:nvSpPr>
        <dsp:cNvPr id="0" name=""/>
        <dsp:cNvSpPr/>
      </dsp:nvSpPr>
      <dsp:spPr>
        <a:xfrm>
          <a:off x="5101864" y="21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margin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101864" y="21"/>
        <a:ext cx="2100717" cy="1260430"/>
      </dsp:txXfrm>
    </dsp:sp>
    <dsp:sp modelId="{B79C8A25-1C6D-8B45-A6E7-93A745DC9687}">
      <dsp:nvSpPr>
        <dsp:cNvPr id="0" name=""/>
        <dsp:cNvSpPr/>
      </dsp:nvSpPr>
      <dsp:spPr>
        <a:xfrm>
          <a:off x="7412653" y="21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padding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412653" y="21"/>
        <a:ext cx="2100717" cy="1260430"/>
      </dsp:txXfrm>
    </dsp:sp>
    <dsp:sp modelId="{2F6AB878-C8EB-7B4A-BA69-D608AF9E1F7B}">
      <dsp:nvSpPr>
        <dsp:cNvPr id="0" name=""/>
        <dsp:cNvSpPr/>
      </dsp:nvSpPr>
      <dsp:spPr>
        <a:xfrm>
          <a:off x="480285" y="1470523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text-align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80285" y="1470523"/>
        <a:ext cx="2100717" cy="1260430"/>
      </dsp:txXfrm>
    </dsp:sp>
    <dsp:sp modelId="{2A34739B-017B-304A-84C4-E24B83CF0B30}">
      <dsp:nvSpPr>
        <dsp:cNvPr id="0" name=""/>
        <dsp:cNvSpPr/>
      </dsp:nvSpPr>
      <dsp:spPr>
        <a:xfrm>
          <a:off x="2791075" y="1470523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border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791075" y="1470523"/>
        <a:ext cx="2100717" cy="1260430"/>
      </dsp:txXfrm>
    </dsp:sp>
    <dsp:sp modelId="{EA231597-09F0-B24F-B494-197BEDA76DF8}">
      <dsp:nvSpPr>
        <dsp:cNvPr id="0" name=""/>
        <dsp:cNvSpPr/>
      </dsp:nvSpPr>
      <dsp:spPr>
        <a:xfrm>
          <a:off x="5101864" y="1470523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width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101864" y="1470523"/>
        <a:ext cx="2100717" cy="1260430"/>
      </dsp:txXfrm>
    </dsp:sp>
    <dsp:sp modelId="{19253D14-09F2-1F49-B129-8F902AEC9F3E}">
      <dsp:nvSpPr>
        <dsp:cNvPr id="0" name=""/>
        <dsp:cNvSpPr/>
      </dsp:nvSpPr>
      <dsp:spPr>
        <a:xfrm>
          <a:off x="7412653" y="1470523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height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412653" y="1470523"/>
        <a:ext cx="2100717" cy="1260430"/>
      </dsp:txXfrm>
    </dsp:sp>
    <dsp:sp modelId="{D1D0B1DA-5710-6440-B624-A0127FC29EBD}">
      <dsp:nvSpPr>
        <dsp:cNvPr id="0" name=""/>
        <dsp:cNvSpPr/>
      </dsp:nvSpPr>
      <dsp:spPr>
        <a:xfrm>
          <a:off x="1635680" y="2941025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float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1635680" y="2941025"/>
        <a:ext cx="2100717" cy="1260430"/>
      </dsp:txXfrm>
    </dsp:sp>
    <dsp:sp modelId="{FBAFFB42-E80A-1042-931F-340C2E4B23D2}">
      <dsp:nvSpPr>
        <dsp:cNvPr id="0" name=""/>
        <dsp:cNvSpPr/>
      </dsp:nvSpPr>
      <dsp:spPr>
        <a:xfrm>
          <a:off x="3946469" y="2941025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font-family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3946469" y="2941025"/>
        <a:ext cx="2100717" cy="1260430"/>
      </dsp:txXfrm>
    </dsp:sp>
    <dsp:sp modelId="{70E0098F-62D7-FB4C-A12A-50E7A4EDCFA8}">
      <dsp:nvSpPr>
        <dsp:cNvPr id="0" name=""/>
        <dsp:cNvSpPr/>
      </dsp:nvSpPr>
      <dsp:spPr>
        <a:xfrm>
          <a:off x="6257258" y="2941025"/>
          <a:ext cx="2100717" cy="12604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latin typeface="Courier" charset="0"/>
              <a:ea typeface="Courier" charset="0"/>
              <a:cs typeface="Courier" charset="0"/>
            </a:rPr>
            <a:t>clear</a:t>
          </a:r>
          <a:endParaRPr lang="en-US" sz="22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6257258" y="2941025"/>
        <a:ext cx="2100717" cy="12604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sed.fu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hyperlink" Target="https://codepen.io/sudocrystal/pen/OjmBv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</a:p>
          <a:p>
            <a:r>
              <a:rPr lang="en-US" dirty="0" smtClean="0">
                <a:hlinkClick r:id="rId2"/>
              </a:rPr>
              <a:t>http://csed.fun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CSS?</a:t>
            </a:r>
          </a:p>
          <a:p>
            <a:r>
              <a:rPr lang="en-US" dirty="0" smtClean="0"/>
              <a:t>Why should we use style sheets instead of embedded stylings</a:t>
            </a:r>
            <a:r>
              <a:rPr lang="en-US" dirty="0" smtClean="0"/>
              <a:t>?</a:t>
            </a:r>
          </a:p>
          <a:p>
            <a:r>
              <a:rPr lang="en-US" dirty="0" smtClean="0"/>
              <a:t>How do you link </a:t>
            </a:r>
            <a:r>
              <a:rPr lang="en-US" smtClean="0"/>
              <a:t>a stylesheet to an HTML page?</a:t>
            </a:r>
            <a:endParaRPr lang="en-US" dirty="0" smtClean="0"/>
          </a:p>
          <a:p>
            <a:r>
              <a:rPr lang="en-US" dirty="0" smtClean="0"/>
              <a:t>What are some common CSS stylings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does it mean for a website to be responsive?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Vocab: CSS selector, CSS property, CSS value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Cascading Style Sheets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61872" y="2181726"/>
            <a:ext cx="4883992" cy="267831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Allows us to change the look and feel of the content on the page</a:t>
            </a:r>
            <a:endParaRPr lang="en-US" dirty="0"/>
          </a:p>
          <a:p>
            <a:r>
              <a:rPr lang="en-US" dirty="0" smtClean="0"/>
              <a:t>Put stylings in their own .</a:t>
            </a:r>
            <a:r>
              <a:rPr lang="en-US" dirty="0" err="1" smtClean="0"/>
              <a:t>css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Makes styling multiple pages easier</a:t>
            </a:r>
          </a:p>
          <a:p>
            <a:pPr lvl="1"/>
            <a:r>
              <a:rPr lang="en-US" dirty="0" smtClean="0"/>
              <a:t>Allows changing multiple pages easier</a:t>
            </a:r>
          </a:p>
          <a:p>
            <a:r>
              <a:rPr lang="en-US" dirty="0" smtClean="0"/>
              <a:t>Style sheets must be linked to an html page to affect them</a:t>
            </a:r>
          </a:p>
          <a:p>
            <a:pPr lvl="1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&lt;link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href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style.css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” type=“text/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css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”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rel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=“stylesheet” /&gt;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505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declarations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685" y="1828800"/>
            <a:ext cx="822948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281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1" y="262393"/>
            <a:ext cx="9993849" cy="1428929"/>
          </a:xfrm>
        </p:spPr>
        <p:txBody>
          <a:bodyPr>
            <a:normAutofit/>
          </a:bodyPr>
          <a:lstStyle/>
          <a:p>
            <a:r>
              <a:rPr lang="en-US" dirty="0" smtClean="0"/>
              <a:t>CSS properties to know</a:t>
            </a:r>
            <a:endParaRPr lang="en-US" dirty="0"/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55964"/>
              </p:ext>
            </p:extLst>
          </p:nvPr>
        </p:nvGraphicFramePr>
        <p:xfrm>
          <a:off x="1262063" y="2013055"/>
          <a:ext cx="9993657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63573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818" y="262393"/>
            <a:ext cx="9692640" cy="1428929"/>
          </a:xfrm>
        </p:spPr>
        <p:txBody>
          <a:bodyPr/>
          <a:lstStyle/>
          <a:p>
            <a:r>
              <a:rPr lang="en-US" smtClean="0"/>
              <a:t>HTML5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5818" y="1828800"/>
            <a:ext cx="4480560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Some new </a:t>
            </a:r>
            <a:r>
              <a:rPr lang="en-US" dirty="0"/>
              <a:t>HTML5 elements are: </a:t>
            </a:r>
          </a:p>
          <a:p>
            <a:r>
              <a:rPr lang="en-US" dirty="0"/>
              <a:t>New semantic elements </a:t>
            </a:r>
            <a:endParaRPr lang="en-US" dirty="0" smtClean="0"/>
          </a:p>
          <a:p>
            <a:pPr lvl="1"/>
            <a:r>
              <a:rPr lang="en-US" dirty="0" smtClean="0"/>
              <a:t>like </a:t>
            </a:r>
            <a:r>
              <a:rPr lang="en-US" dirty="0"/>
              <a:t>&lt;header&gt;, &lt;footer&gt;, &lt;article&gt;, and &lt;section</a:t>
            </a:r>
            <a:r>
              <a:rPr lang="en-US" dirty="0" smtClean="0"/>
              <a:t>&gt;</a:t>
            </a:r>
            <a:endParaRPr lang="en-US" dirty="0"/>
          </a:p>
          <a:p>
            <a:r>
              <a:rPr lang="en-US" dirty="0"/>
              <a:t>New attributes of form </a:t>
            </a:r>
            <a:r>
              <a:rPr lang="en-US" dirty="0" smtClean="0"/>
              <a:t>elements</a:t>
            </a:r>
            <a:endParaRPr lang="en-US" dirty="0"/>
          </a:p>
          <a:p>
            <a:pPr lvl="1"/>
            <a:r>
              <a:rPr lang="en-US" dirty="0" smtClean="0"/>
              <a:t>like number</a:t>
            </a:r>
            <a:r>
              <a:rPr lang="en-US" dirty="0"/>
              <a:t>, date, time, calendar, and </a:t>
            </a:r>
            <a:r>
              <a:rPr lang="en-US" dirty="0" smtClean="0"/>
              <a:t>range</a:t>
            </a:r>
            <a:endParaRPr lang="en-US" dirty="0"/>
          </a:p>
          <a:p>
            <a:r>
              <a:rPr lang="en-US" dirty="0"/>
              <a:t>New graphic </a:t>
            </a:r>
            <a:r>
              <a:rPr lang="en-US" dirty="0" smtClean="0"/>
              <a:t>elements</a:t>
            </a:r>
            <a:endParaRPr lang="en-US" dirty="0"/>
          </a:p>
          <a:p>
            <a:pPr lvl="1"/>
            <a:r>
              <a:rPr lang="en-US" dirty="0" smtClean="0"/>
              <a:t>&lt;</a:t>
            </a:r>
            <a:r>
              <a:rPr lang="en-US" dirty="0" err="1" smtClean="0"/>
              <a:t>svg</a:t>
            </a:r>
            <a:r>
              <a:rPr lang="en-US" dirty="0"/>
              <a:t>&gt; and &lt;canvas</a:t>
            </a:r>
            <a:r>
              <a:rPr lang="en-US" dirty="0" smtClean="0"/>
              <a:t>&gt;</a:t>
            </a:r>
            <a:endParaRPr lang="en-US" dirty="0"/>
          </a:p>
          <a:p>
            <a:r>
              <a:rPr lang="en-US" dirty="0"/>
              <a:t>New multimedia </a:t>
            </a:r>
            <a:r>
              <a:rPr lang="en-US" dirty="0" smtClean="0"/>
              <a:t>elements</a:t>
            </a:r>
            <a:endParaRPr lang="en-US" dirty="0"/>
          </a:p>
          <a:p>
            <a:pPr lvl="1"/>
            <a:r>
              <a:rPr lang="en-US" dirty="0" smtClean="0"/>
              <a:t>&lt;audio</a:t>
            </a:r>
            <a:r>
              <a:rPr lang="en-US" dirty="0"/>
              <a:t>&gt; and &lt;video</a:t>
            </a:r>
            <a:r>
              <a:rPr lang="en-US" dirty="0" smtClean="0"/>
              <a:t>&gt;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932203" y="1493135"/>
            <a:ext cx="6157352" cy="387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5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HTML5 Styling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1929767"/>
            <a:ext cx="8594725" cy="4149404"/>
          </a:xfrm>
        </p:spPr>
      </p:pic>
      <p:sp>
        <p:nvSpPr>
          <p:cNvPr id="4" name="Content Placeholder 3"/>
          <p:cNvSpPr>
            <a:spLocks noGrp="1"/>
          </p:cNvSpPr>
          <p:nvPr>
            <p:ph type="body" idx="4294967295"/>
          </p:nvPr>
        </p:nvSpPr>
        <p:spPr>
          <a:xfrm>
            <a:off x="1261872" y="6257581"/>
            <a:ext cx="9418638" cy="41370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Open </a:t>
            </a:r>
            <a:r>
              <a:rPr lang="en-US" dirty="0">
                <a:hlinkClick r:id="rId3"/>
              </a:rPr>
              <a:t>https://codepen.io/sudocrystal/pen/OjmBvE</a:t>
            </a:r>
            <a:r>
              <a:rPr lang="en-US" smtClean="0">
                <a:hlinkClick r:id="rId3"/>
              </a:rPr>
              <a:t>/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878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11096" b="-1"/>
          <a:stretch/>
        </p:blipFill>
        <p:spPr>
          <a:xfrm>
            <a:off x="20" y="-97654"/>
            <a:ext cx="4653291" cy="6955654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65290" y="365760"/>
            <a:ext cx="5997678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 smtClean="0"/>
              <a:t>Responsive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965290" y="1828800"/>
            <a:ext cx="6015571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Responsive Web Design makes your web page look good on all devices (desktops, tablets, and phones).</a:t>
            </a:r>
          </a:p>
          <a:p>
            <a:r>
              <a:rPr lang="en-US" dirty="0"/>
              <a:t>Responsive Web Design is about using CSS and HTML to resize, hide, shrink, enlarge, or move the content to make it look good on any </a:t>
            </a:r>
            <a:r>
              <a:rPr lang="en-US" dirty="0" smtClean="0"/>
              <a:t>screen.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9848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5549</TotalTime>
  <Words>211</Words>
  <Application>Microsoft Macintosh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Century Schoolbook</vt:lpstr>
      <vt:lpstr>Courier</vt:lpstr>
      <vt:lpstr>Wingdings 2</vt:lpstr>
      <vt:lpstr>Arial</vt:lpstr>
      <vt:lpstr>View</vt:lpstr>
      <vt:lpstr>CSS</vt:lpstr>
      <vt:lpstr>Learning Goals</vt:lpstr>
      <vt:lpstr>Cascading Style Sheets</vt:lpstr>
      <vt:lpstr>CSS declarations</vt:lpstr>
      <vt:lpstr>CSS properties to know</vt:lpstr>
      <vt:lpstr>HTML5</vt:lpstr>
      <vt:lpstr>Example: HTML5 Styling</vt:lpstr>
      <vt:lpstr>Responsive Design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93</cp:revision>
  <dcterms:created xsi:type="dcterms:W3CDTF">2017-07-25T19:47:15Z</dcterms:created>
  <dcterms:modified xsi:type="dcterms:W3CDTF">2017-08-09T21:44:52Z</dcterms:modified>
</cp:coreProperties>
</file>